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Kanit" panose="020B0604020202020204" charset="-34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artel Sans Light" panose="020B0604020202020204" charset="0"/>
      <p:regular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47" d="100"/>
          <a:sy n="47" d="100"/>
        </p:scale>
        <p:origin x="1675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4064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739509"/>
            <a:ext cx="625066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Student Academic Portal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80249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Student Name: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Asad Gohar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45472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Roll Number: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F2025-0047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510694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Course: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Programming Fundamentals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6202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Overview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240399"/>
            <a:ext cx="4247555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 Smart Student Academic Portal is designed to streamline academic management for students and faculty. This system addresses the real-world challenge of manual record-keeping and inefficient access to academic information.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136952"/>
            <a:ext cx="4247555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It was developed to provide a centralized, accessible platform for students to manage their academic journey and for institutions to maintain organized records.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5676781" y="2240399"/>
            <a:ext cx="263699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0258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Core Objectives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785348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100C35"/>
          </a:solidFill>
          <a:ln w="30480">
            <a:solidFill>
              <a:srgbClr val="48446D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244" y="2785348"/>
            <a:ext cx="121920" cy="180117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98959" y="3055144"/>
            <a:ext cx="320313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C++ Concepts Application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98959" y="3550682"/>
            <a:ext cx="57267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To apply fundamental C++ programming concepts in a practical, real-world scenario.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7434858" y="2785348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100C35"/>
          </a:solidFill>
          <a:ln w="30480">
            <a:solidFill>
              <a:srgbClr val="48446D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4378" y="2785348"/>
            <a:ext cx="121920" cy="180117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796093" y="3055144"/>
            <a:ext cx="354365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Menu-Driven System Design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796093" y="3550682"/>
            <a:ext cx="57267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To design and implement a user-friendly, console-based, menu-driven academic system.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837724" y="4825841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100C35"/>
          </a:solidFill>
          <a:ln w="30480">
            <a:solidFill>
              <a:srgbClr val="48446D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244" y="4825841"/>
            <a:ext cx="121920" cy="1801177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198959" y="5095637"/>
            <a:ext cx="317075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Structured Data Handling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198959" y="5591175"/>
            <a:ext cx="57267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To practice efficient structured data handling using C++ structs and dynamic vectors.</a:t>
            </a:r>
            <a:endParaRPr lang="en-US" sz="1850" dirty="0"/>
          </a:p>
        </p:txBody>
      </p:sp>
      <p:sp>
        <p:nvSpPr>
          <p:cNvPr id="15" name="Shape 10"/>
          <p:cNvSpPr/>
          <p:nvPr/>
        </p:nvSpPr>
        <p:spPr>
          <a:xfrm>
            <a:off x="7434858" y="4825841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100C35"/>
          </a:solidFill>
          <a:ln w="30480">
            <a:solidFill>
              <a:srgbClr val="48446D"/>
            </a:solidFill>
            <a:prstDash val="solid"/>
          </a:ln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4378" y="4825841"/>
            <a:ext cx="121920" cy="1801177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796093" y="5095637"/>
            <a:ext cx="368415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UI &amp; Logic Flow Enhancement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796093" y="5591175"/>
            <a:ext cx="57267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To improve console-based user interface design and logical flow within the application.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10803" y="1786239"/>
            <a:ext cx="668428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Key Features </a:t>
            </a:r>
            <a:r>
              <a:rPr lang="en-US" sz="4400" dirty="0" smtClean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Implemented 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1735336" y="32051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1. Secure </a:t>
            </a: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Authentication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735336" y="3700701"/>
            <a:ext cx="54302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Robust student registration and secure login functionalities.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8362355" y="32051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2. Student </a:t>
            </a: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Dashboard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62355" y="3700701"/>
            <a:ext cx="543032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Personalized dashboard displaying profile, marks, GPA, and attendance records.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1735336" y="5087541"/>
            <a:ext cx="315694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3. Attendance </a:t>
            </a: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Management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735336" y="5583079"/>
            <a:ext cx="54302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Automated, course-wise attendance tracking using system time.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8362355" y="50875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4. Automated </a:t>
            </a: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Warnings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62355" y="5583079"/>
            <a:ext cx="543032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Proactive warning messages and an automatic course drop policy.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24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90787" y="3397210"/>
            <a:ext cx="5848826" cy="661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Attendance &amp; Drop Logic</a:t>
            </a:r>
            <a:endParaRPr lang="en-US" sz="4150" dirty="0"/>
          </a:p>
        </p:txBody>
      </p:sp>
      <p:sp>
        <p:nvSpPr>
          <p:cNvPr id="5" name="Text 1"/>
          <p:cNvSpPr/>
          <p:nvPr/>
        </p:nvSpPr>
        <p:spPr>
          <a:xfrm>
            <a:off x="1518642" y="4609862"/>
            <a:ext cx="3781901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 smtClean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1. System </a:t>
            </a: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Time-Based Attendance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1518642" y="5075515"/>
            <a:ext cx="5655945" cy="720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Attendance is precisely marked using the current system time to ensure accuracy.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8186976" y="4609862"/>
            <a:ext cx="286809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 smtClean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2. One-Hour </a:t>
            </a: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Entry Window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8186976" y="5075515"/>
            <a:ext cx="5655945" cy="720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Students have a strict one-hour window after the scheduled class start to mark their attendance.</a:t>
            </a:r>
            <a:endParaRPr lang="en-US" sz="1750" dirty="0"/>
          </a:p>
        </p:txBody>
      </p:sp>
      <p:sp>
        <p:nvSpPr>
          <p:cNvPr id="11" name="Text 5"/>
          <p:cNvSpPr/>
          <p:nvPr/>
        </p:nvSpPr>
        <p:spPr>
          <a:xfrm>
            <a:off x="1518642" y="6245543"/>
            <a:ext cx="264711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 smtClean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3. Late </a:t>
            </a: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Entry Policy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1518642" y="6711196"/>
            <a:ext cx="5655945" cy="720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Any entries made outside the designated one-hour window are automatically marked as absent.</a:t>
            </a:r>
            <a:endParaRPr lang="en-US" sz="1750" dirty="0"/>
          </a:p>
        </p:txBody>
      </p:sp>
      <p:sp>
        <p:nvSpPr>
          <p:cNvPr id="14" name="Text 7"/>
          <p:cNvSpPr/>
          <p:nvPr/>
        </p:nvSpPr>
        <p:spPr>
          <a:xfrm>
            <a:off x="8186976" y="6245543"/>
            <a:ext cx="2749629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 smtClean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4. Automatic </a:t>
            </a: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Course Drop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8186976" y="6711196"/>
            <a:ext cx="5655945" cy="720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 course is automatically dropped from a student's record once their absences exceed eight.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81355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Technologies &amp; Concepts Used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819876"/>
            <a:ext cx="3442335" cy="1266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Programming Language &amp; Core Concepts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324124" y="4326136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Language: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C++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792861"/>
            <a:ext cx="34423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Concepts: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Conditions, Loops, Functions, Arrays, Vectors, Structs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6025634"/>
            <a:ext cx="34423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Data Management: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File handling for data persistence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357961" y="2819876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Key Libraries Utilized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10357961" y="3481507"/>
            <a:ext cx="3442335" cy="804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highlight>
                  <a:srgbClr val="1D194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iostream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: For input/output operations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357961" y="4369356"/>
            <a:ext cx="3442335" cy="804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highlight>
                  <a:srgbClr val="1D194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vector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: For dynamic array management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357961" y="5257205"/>
            <a:ext cx="3442335" cy="804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highlight>
                  <a:srgbClr val="1D194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ctime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: For time-related functions (attendance)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357961" y="6145054"/>
            <a:ext cx="3442335" cy="11871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highlight>
                  <a:srgbClr val="1D194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windows.h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: For system-specific functionalities (if applicable)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9733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68385" y="3048119"/>
            <a:ext cx="5198507" cy="587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 Conclusion &amp; Thank You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1368385" y="3935373"/>
            <a:ext cx="5846802" cy="1771769"/>
          </a:xfrm>
          <a:prstGeom prst="roundRect">
            <a:avLst>
              <a:gd name="adj" fmla="val 27063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1568172" y="4135160"/>
            <a:ext cx="2557701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Successful Development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568172" y="4548664"/>
            <a:ext cx="5447228" cy="958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 "Smart Student Academic Portal" has been successfully developed, showcasing robust programming and system design.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4974" y="3935373"/>
            <a:ext cx="5846921" cy="1771769"/>
          </a:xfrm>
          <a:prstGeom prst="roundRect">
            <a:avLst>
              <a:gd name="adj" fmla="val 27063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7614761" y="4135160"/>
            <a:ext cx="2350413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Practical Learning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614761" y="4548664"/>
            <a:ext cx="5447348" cy="958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Gained significant practical experience in C++ programming, effective file handling, and modular software design.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368385" y="5906929"/>
            <a:ext cx="5846802" cy="1771769"/>
          </a:xfrm>
          <a:prstGeom prst="roundRect">
            <a:avLst>
              <a:gd name="adj" fmla="val 27063"/>
            </a:avLst>
          </a:prstGeom>
          <a:solidFill>
            <a:srgbClr val="2F2B54"/>
          </a:solidFill>
          <a:ln/>
        </p:spPr>
      </p:sp>
      <p:sp>
        <p:nvSpPr>
          <p:cNvPr id="11" name="Text 8"/>
          <p:cNvSpPr/>
          <p:nvPr/>
        </p:nvSpPr>
        <p:spPr>
          <a:xfrm>
            <a:off x="1568172" y="6106716"/>
            <a:ext cx="2350413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Real-World Relevance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568172" y="6520220"/>
            <a:ext cx="5447228" cy="958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 system demonstrates immediate real-world application for attendance tracking, GPA calculation, and efficient fee management.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4974" y="5906929"/>
            <a:ext cx="5846921" cy="1771769"/>
          </a:xfrm>
          <a:prstGeom prst="roundRect">
            <a:avLst>
              <a:gd name="adj" fmla="val 27063"/>
            </a:avLst>
          </a:prstGeom>
          <a:solidFill>
            <a:srgbClr val="2F2B54"/>
          </a:solidFill>
          <a:ln/>
        </p:spPr>
      </p:sp>
      <p:sp>
        <p:nvSpPr>
          <p:cNvPr id="14" name="Text 11"/>
          <p:cNvSpPr/>
          <p:nvPr/>
        </p:nvSpPr>
        <p:spPr>
          <a:xfrm>
            <a:off x="7614761" y="6106716"/>
            <a:ext cx="2350413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Thank You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7614761" y="6520220"/>
            <a:ext cx="5447348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Thank you for your time and attention. Your feedback is highly appreciated.</a:t>
            </a:r>
            <a:endParaRPr lang="en-US" sz="15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441</Words>
  <Application>Microsoft Office PowerPoint</Application>
  <PresentationFormat>Custom</PresentationFormat>
  <Paragraphs>60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Kanit</vt:lpstr>
      <vt:lpstr>Calibri</vt:lpstr>
      <vt:lpstr>Martel Sans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asad Gohar</cp:lastModifiedBy>
  <cp:revision>3</cp:revision>
  <dcterms:created xsi:type="dcterms:W3CDTF">2026-01-06T16:30:31Z</dcterms:created>
  <dcterms:modified xsi:type="dcterms:W3CDTF">2026-01-06T16:44:00Z</dcterms:modified>
</cp:coreProperties>
</file>